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2736763" r:id="rId1"/>
  </p:sldMasterIdLst>
  <p:sldIdLst>
    <p:sldId id="353" r:id="rId2"/>
    <p:sldId id="355" r:id="rId3"/>
    <p:sldId id="354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753600" cy="5486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168"/>
      </p:cViewPr>
      <p:guideLst>
        <p:guide orient="horz" pos="172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Classical</a:t>
          </a:r>
          <a:r>
            <a:rPr lang="en-IN" sz="1800" baseline="0" dirty="0" smtClean="0"/>
            <a:t> conditioning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Social</a:t>
          </a:r>
          <a:r>
            <a:rPr lang="en-IN" sz="1800" baseline="0" dirty="0" smtClean="0"/>
            <a:t> learning theory </a:t>
          </a:r>
          <a:endParaRPr lang="en-IN" sz="18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Theories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63123AD3-AEB5-4BF8-99C5-E86AE217913D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Approaches in psychology</a:t>
          </a:r>
          <a:endParaRPr lang="en-IN" sz="1800" dirty="0"/>
        </a:p>
      </dgm:t>
    </dgm:pt>
    <dgm:pt modelId="{54456894-20AD-4EC1-9EC9-EC5D915DAAFD}" type="parTrans" cxnId="{C6290618-3970-41CF-8779-8E8D596DBAE3}">
      <dgm:prSet/>
      <dgm:spPr/>
    </dgm:pt>
    <dgm:pt modelId="{208A3B18-0267-4F6E-9D32-2D5835D3A2B7}" type="sibTrans" cxnId="{C6290618-3970-41CF-8779-8E8D596DBAE3}">
      <dgm:prSet/>
      <dgm:spPr/>
    </dgm:pt>
    <dgm:pt modelId="{DCD882BC-C2F8-46E0-8C3D-375606C70583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Operant conditioning</a:t>
          </a:r>
          <a:endParaRPr lang="en-IN" sz="1800" dirty="0"/>
        </a:p>
      </dgm:t>
    </dgm:pt>
    <dgm:pt modelId="{46927B32-8016-497C-8A1C-E1755F3862A8}" type="parTrans" cxnId="{BC572864-6CD1-4F2E-BA1C-0DAF4E6E2ED4}">
      <dgm:prSet/>
      <dgm:spPr/>
    </dgm:pt>
    <dgm:pt modelId="{2D93DD43-E0D7-4B75-A950-6C86A6ECB67B}" type="sibTrans" cxnId="{BC572864-6CD1-4F2E-BA1C-0DAF4E6E2ED4}">
      <dgm:prSet/>
      <dgm:spPr/>
    </dgm:pt>
    <dgm:pt modelId="{41D5D1D0-863F-4001-B746-0C9C81689707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Hierarchy of needs</a:t>
          </a:r>
          <a:endParaRPr lang="en-IN" sz="1800" dirty="0"/>
        </a:p>
      </dgm:t>
    </dgm:pt>
    <dgm:pt modelId="{38176A67-95D6-48DF-93E0-6A21EF4FF849}" type="parTrans" cxnId="{DDA11E3B-3D9A-4645-8C2E-0A5CDD0E9BE1}">
      <dgm:prSet/>
      <dgm:spPr/>
    </dgm:pt>
    <dgm:pt modelId="{AE109B09-07CD-41D3-A76B-E108D042C76D}" type="sibTrans" cxnId="{DDA11E3B-3D9A-4645-8C2E-0A5CDD0E9BE1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EBD24F2-5AB3-4236-A4A9-E9653A92B36B}" type="presOf" srcId="{85681603-BE50-42FD-A9CC-64FFB9A98157}" destId="{CF365A74-CAAD-414D-A1D9-DFD9ADC1E2B8}" srcOrd="0" destOrd="0" presId="urn:microsoft.com/office/officeart/2005/8/layout/vList5"/>
    <dgm:cxn modelId="{EE085031-48D3-4330-A685-039B520488D8}" type="presOf" srcId="{B36805F1-1A26-4EA3-9773-7CB7D0B74A47}" destId="{33B8C528-80B2-472D-9692-8F1788AB7EC9}" srcOrd="0" destOrd="0" presId="urn:microsoft.com/office/officeart/2005/8/layout/vList5"/>
    <dgm:cxn modelId="{6957D0D9-F4EE-4C01-BCB9-2A97CBA2A358}" type="presOf" srcId="{A941703B-3989-4CCF-82DF-D90B0FAABB1E}" destId="{9C9D0967-FA58-46BA-9235-5B5B6530A1AA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D8129C7D-64B2-434C-9DA4-8CE7B16FFCC2}" type="presOf" srcId="{DCD882BC-C2F8-46E0-8C3D-375606C70583}" destId="{ED89CD7F-7917-4904-80B4-783F736258A1}" srcOrd="0" destOrd="1" presId="urn:microsoft.com/office/officeart/2005/8/layout/vList5"/>
    <dgm:cxn modelId="{C6290618-3970-41CF-8779-8E8D596DBAE3}" srcId="{69D16008-07C8-4217-92C4-09136E1731E2}" destId="{63123AD3-AEB5-4BF8-99C5-E86AE217913D}" srcOrd="1" destOrd="0" parTransId="{54456894-20AD-4EC1-9EC9-EC5D915DAAFD}" sibTransId="{208A3B18-0267-4F6E-9D32-2D5835D3A2B7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D04D3DE5-A508-413D-9EAE-9FB65D209608}" type="presOf" srcId="{63123AD3-AEB5-4BF8-99C5-E86AE217913D}" destId="{F1D7AD5C-DB44-4A19-8B7F-FADF354433E5}" srcOrd="0" destOrd="1" presId="urn:microsoft.com/office/officeart/2005/8/layout/vList5"/>
    <dgm:cxn modelId="{B1565BDE-4893-41DD-8C64-A588492439C8}" type="presOf" srcId="{CF78353C-ED4A-44F8-82B9-AB8E4EAFD0F1}" destId="{E67F6727-7A83-4D6F-B692-20DDFF77EE91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C557E16B-C424-48E1-A7F4-DE92868EDB35}" type="presOf" srcId="{C359A1FE-0145-4C64-A42E-34284E3F2E08}" destId="{ED89CD7F-7917-4904-80B4-783F736258A1}" srcOrd="0" destOrd="0" presId="urn:microsoft.com/office/officeart/2005/8/layout/vList5"/>
    <dgm:cxn modelId="{4CC374A5-E9E0-4FB5-A05C-F13042CCDEFE}" type="presOf" srcId="{41D5D1D0-863F-4001-B746-0C9C81689707}" destId="{E67F6727-7A83-4D6F-B692-20DDFF77EE91}" srcOrd="0" destOrd="1" presId="urn:microsoft.com/office/officeart/2005/8/layout/vList5"/>
    <dgm:cxn modelId="{CC5ECC00-03BD-41F0-9DD2-A1F5353C01E3}" type="presOf" srcId="{69D16008-07C8-4217-92C4-09136E1731E2}" destId="{D4CBDBA8-A4E6-4F9A-B98A-1579BA25CE39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DDA11E3B-3D9A-4645-8C2E-0A5CDD0E9BE1}" srcId="{85681603-BE50-42FD-A9CC-64FFB9A98157}" destId="{41D5D1D0-863F-4001-B746-0C9C81689707}" srcOrd="1" destOrd="0" parTransId="{38176A67-95D6-48DF-93E0-6A21EF4FF849}" sibTransId="{AE109B09-07CD-41D3-A76B-E108D042C76D}"/>
    <dgm:cxn modelId="{BC572864-6CD1-4F2E-BA1C-0DAF4E6E2ED4}" srcId="{A941703B-3989-4CCF-82DF-D90B0FAABB1E}" destId="{DCD882BC-C2F8-46E0-8C3D-375606C70583}" srcOrd="1" destOrd="0" parTransId="{46927B32-8016-497C-8A1C-E1755F3862A8}" sibTransId="{2D93DD43-E0D7-4B75-A950-6C86A6ECB67B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2F64D63B-8E3C-4A9B-8287-DB01CCBE7ABC}" type="presOf" srcId="{B638C75D-5E26-4E3D-A5D4-23250FFCC06C}" destId="{F1D7AD5C-DB44-4A19-8B7F-FADF354433E5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987A85E4-9D51-4AD0-B249-4E5115F68E77}" type="presParOf" srcId="{33B8C528-80B2-472D-9692-8F1788AB7EC9}" destId="{DD4A62C7-52B3-4878-BF01-E85F977063BD}" srcOrd="0" destOrd="0" presId="urn:microsoft.com/office/officeart/2005/8/layout/vList5"/>
    <dgm:cxn modelId="{57E121EA-7BE8-44C6-9545-466BA5E1F4E1}" type="presParOf" srcId="{DD4A62C7-52B3-4878-BF01-E85F977063BD}" destId="{D4CBDBA8-A4E6-4F9A-B98A-1579BA25CE39}" srcOrd="0" destOrd="0" presId="urn:microsoft.com/office/officeart/2005/8/layout/vList5"/>
    <dgm:cxn modelId="{1CC94289-32B8-4A15-A83D-DDE2709023A6}" type="presParOf" srcId="{DD4A62C7-52B3-4878-BF01-E85F977063BD}" destId="{F1D7AD5C-DB44-4A19-8B7F-FADF354433E5}" srcOrd="1" destOrd="0" presId="urn:microsoft.com/office/officeart/2005/8/layout/vList5"/>
    <dgm:cxn modelId="{830DD8DC-72F2-41A7-83FD-21A853CD7913}" type="presParOf" srcId="{33B8C528-80B2-472D-9692-8F1788AB7EC9}" destId="{C20CC4C3-A18D-47A0-B61A-C86FAC7878AB}" srcOrd="1" destOrd="0" presId="urn:microsoft.com/office/officeart/2005/8/layout/vList5"/>
    <dgm:cxn modelId="{3C3F510D-B5FE-4A1A-8963-3D73AC5F3775}" type="presParOf" srcId="{33B8C528-80B2-472D-9692-8F1788AB7EC9}" destId="{54A3307B-93E8-4A13-9DC4-895525361CF7}" srcOrd="2" destOrd="0" presId="urn:microsoft.com/office/officeart/2005/8/layout/vList5"/>
    <dgm:cxn modelId="{3D73A4F1-0891-4784-BAD0-9E7481E2B468}" type="presParOf" srcId="{54A3307B-93E8-4A13-9DC4-895525361CF7}" destId="{9C9D0967-FA58-46BA-9235-5B5B6530A1AA}" srcOrd="0" destOrd="0" presId="urn:microsoft.com/office/officeart/2005/8/layout/vList5"/>
    <dgm:cxn modelId="{6AF494E4-1895-4F9F-94F3-6ED4C5F42F93}" type="presParOf" srcId="{54A3307B-93E8-4A13-9DC4-895525361CF7}" destId="{ED89CD7F-7917-4904-80B4-783F736258A1}" srcOrd="1" destOrd="0" presId="urn:microsoft.com/office/officeart/2005/8/layout/vList5"/>
    <dgm:cxn modelId="{AEF1168B-67DF-4B1E-B34A-0522009FC329}" type="presParOf" srcId="{33B8C528-80B2-472D-9692-8F1788AB7EC9}" destId="{644D8222-4A71-4720-8FA7-1D26A5AFF0B5}" srcOrd="3" destOrd="0" presId="urn:microsoft.com/office/officeart/2005/8/layout/vList5"/>
    <dgm:cxn modelId="{433A69DE-EE07-4C5C-9478-AC8D00464A50}" type="presParOf" srcId="{33B8C528-80B2-472D-9692-8F1788AB7EC9}" destId="{AFE0987D-7B5A-4C81-BA3B-2D2739472C53}" srcOrd="4" destOrd="0" presId="urn:microsoft.com/office/officeart/2005/8/layout/vList5"/>
    <dgm:cxn modelId="{92A25F7E-8361-401A-835A-3318A5FA4BC1}" type="presParOf" srcId="{AFE0987D-7B5A-4C81-BA3B-2D2739472C53}" destId="{CF365A74-CAAD-414D-A1D9-DFD9ADC1E2B8}" srcOrd="0" destOrd="0" presId="urn:microsoft.com/office/officeart/2005/8/layout/vList5"/>
    <dgm:cxn modelId="{FDAEFC5E-31B8-40F1-BD8D-2267E2914C16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21/06/2022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90144" cy="548356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30195" y="544382"/>
            <a:ext cx="48768" cy="29260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87011" y="544382"/>
            <a:ext cx="29261" cy="29260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66688" y="544382"/>
            <a:ext cx="9754" cy="29260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36552" y="544382"/>
            <a:ext cx="9754" cy="29260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75360" y="3474720"/>
            <a:ext cx="8290560" cy="1580083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5360" y="2267712"/>
            <a:ext cx="8290560" cy="1207008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72310" y="4037915"/>
            <a:ext cx="78029" cy="13533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72310" y="3837455"/>
            <a:ext cx="78029" cy="1828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72310" y="3710148"/>
            <a:ext cx="78029" cy="10972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72310" y="3634047"/>
            <a:ext cx="78029" cy="585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19712"/>
            <a:ext cx="2113280" cy="4681220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19712"/>
            <a:ext cx="6258560" cy="468122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5150882" y="859110"/>
            <a:ext cx="4610278" cy="4632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98897" y="0"/>
            <a:ext cx="5882172" cy="529226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5308243" y="1028384"/>
            <a:ext cx="3291840" cy="126796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339840" y="0"/>
            <a:ext cx="2926080" cy="3413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339840" y="3413760"/>
            <a:ext cx="3413760" cy="91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339840" y="0"/>
            <a:ext cx="1463040" cy="3413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344921" y="3397251"/>
            <a:ext cx="2230119" cy="2089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339840" y="3413760"/>
            <a:ext cx="1706880" cy="2072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339840" y="1097280"/>
            <a:ext cx="3413760" cy="23164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339840" y="1402080"/>
            <a:ext cx="3413760" cy="2011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056640" y="3413760"/>
            <a:ext cx="5283200" cy="2072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68960" y="3413760"/>
            <a:ext cx="5689600" cy="2072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91279" y="1950720"/>
            <a:ext cx="6014720" cy="14630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91279" y="1706880"/>
            <a:ext cx="6014720" cy="17068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876800" y="3413760"/>
            <a:ext cx="1463040" cy="20726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029" y="1081338"/>
            <a:ext cx="6099251" cy="781989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371" y="321812"/>
            <a:ext cx="9070848" cy="7090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29" y="409651"/>
            <a:ext cx="8700211" cy="621792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96307" y="544382"/>
            <a:ext cx="29261" cy="29260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38516" y="544382"/>
            <a:ext cx="29261" cy="29260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78346" y="544382"/>
            <a:ext cx="9754" cy="29260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08482" y="544382"/>
            <a:ext cx="9754" cy="29260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843" y="544382"/>
            <a:ext cx="39014" cy="29260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409651"/>
            <a:ext cx="8778240" cy="7315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16401"/>
            <a:ext cx="430784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416401"/>
            <a:ext cx="430784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21812"/>
            <a:ext cx="9458219" cy="7090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79" y="409651"/>
            <a:ext cx="8290560" cy="73152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447800"/>
            <a:ext cx="4309534" cy="511810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447800"/>
            <a:ext cx="4311227" cy="511810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1967229"/>
            <a:ext cx="4309534" cy="31674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1967229"/>
            <a:ext cx="4311227" cy="31674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93643" y="544382"/>
            <a:ext cx="48768" cy="29260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459" y="544382"/>
            <a:ext cx="29261" cy="29260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135" y="544382"/>
            <a:ext cx="9754" cy="29260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544382"/>
            <a:ext cx="9754" cy="29260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59755" y="544382"/>
            <a:ext cx="29261" cy="29260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01964" y="544382"/>
            <a:ext cx="29261" cy="29260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41794" y="544382"/>
            <a:ext cx="9754" cy="29260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71929" y="544382"/>
            <a:ext cx="9754" cy="29260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97291" y="544382"/>
            <a:ext cx="39014" cy="29260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409651"/>
            <a:ext cx="8290560" cy="73152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18440"/>
            <a:ext cx="8778240" cy="92964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0" y="1148080"/>
            <a:ext cx="2682240" cy="36576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7600" y="1148080"/>
            <a:ext cx="5852160" cy="3657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2567" y="0"/>
            <a:ext cx="9363456" cy="150243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87408" y="1508022"/>
            <a:ext cx="936813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9099922" y="958231"/>
            <a:ext cx="106210" cy="137030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75360" y="353001"/>
            <a:ext cx="7315200" cy="56139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567" y="1515025"/>
            <a:ext cx="9363456" cy="396811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75360" y="920115"/>
            <a:ext cx="7315200" cy="54864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9262482" y="1080151"/>
            <a:ext cx="106210" cy="137030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892463" y="1162682"/>
            <a:ext cx="106210" cy="137030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08800" y="44400"/>
            <a:ext cx="2275840" cy="292100"/>
          </a:xfrm>
        </p:spPr>
        <p:txBody>
          <a:bodyPr/>
          <a:lstStyle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5360" y="44400"/>
            <a:ext cx="5933440" cy="2921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4640" y="44400"/>
            <a:ext cx="487680" cy="292100"/>
          </a:xfrm>
        </p:spPr>
        <p:txBody>
          <a:bodyPr/>
          <a:lstStyle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90144" cy="548356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72310" y="4037915"/>
            <a:ext cx="78029" cy="13533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72310" y="3837455"/>
            <a:ext cx="78029" cy="1828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72310" y="3710148"/>
            <a:ext cx="78029" cy="10972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72310" y="3634047"/>
            <a:ext cx="78029" cy="585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0195" y="544382"/>
            <a:ext cx="48768" cy="29260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7011" y="544382"/>
            <a:ext cx="29261" cy="29260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6688" y="544382"/>
            <a:ext cx="9754" cy="29260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36552" y="544382"/>
            <a:ext cx="9754" cy="29260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75360" y="409651"/>
            <a:ext cx="8290560" cy="73152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75360" y="1426848"/>
            <a:ext cx="8290560" cy="36576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908800" y="5133340"/>
            <a:ext cx="2275840" cy="2921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A271A1-F6D6-438B-A432-4747EE7ECD40}" type="datetimeFigureOut">
              <a:rPr lang="en-US" smtClean="0"/>
              <a:pPr/>
              <a:t>21/06/2022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5360" y="5133340"/>
            <a:ext cx="5933440" cy="2921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184640" y="5133340"/>
            <a:ext cx="487680" cy="2921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342736764" r:id="rId1"/>
    <p:sldLayoutId id="2342736765" r:id="rId2"/>
    <p:sldLayoutId id="2342736766" r:id="rId3"/>
    <p:sldLayoutId id="2342736767" r:id="rId4"/>
    <p:sldLayoutId id="2342736768" r:id="rId5"/>
    <p:sldLayoutId id="2342736769" r:id="rId6"/>
    <p:sldLayoutId id="2342736770" r:id="rId7"/>
    <p:sldLayoutId id="2342736771" r:id="rId8"/>
    <p:sldLayoutId id="2342736772" r:id="rId9"/>
    <p:sldLayoutId id="2342736773" r:id="rId10"/>
    <p:sldLayoutId id="2342736774" r:id="rId11"/>
    <p:sldLayoutId id="234273677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3048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0574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2" y="4572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1691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CHILD PSYCHOLOGY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655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1752600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Theories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Psychosocial aspects in orthodontic treatment.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Orthodontic treatment for special care needs child.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533400" y="1143000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</TotalTime>
  <Words>66</Words>
  <Application>Microsoft Office PowerPoint</Application>
  <PresentationFormat>Custom</PresentationFormat>
  <Paragraphs>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8</cp:revision>
  <dcterms:created xsi:type="dcterms:W3CDTF">2022-05-28T06:47:50Z</dcterms:created>
  <dcterms:modified xsi:type="dcterms:W3CDTF">2022-06-21T07:03:39Z</dcterms:modified>
  <cp:category/>
</cp:coreProperties>
</file>